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  <p:sldMasterId id="2147483676" r:id="rId2"/>
    <p:sldMasterId id="2147483814" r:id="rId3"/>
  </p:sldMasterIdLst>
  <p:notesMasterIdLst>
    <p:notesMasterId r:id="rId14"/>
  </p:notesMasterIdLst>
  <p:handoutMasterIdLst>
    <p:handoutMasterId r:id="rId15"/>
  </p:handoutMasterIdLst>
  <p:sldIdLst>
    <p:sldId id="372" r:id="rId4"/>
    <p:sldId id="257" r:id="rId5"/>
    <p:sldId id="353" r:id="rId6"/>
    <p:sldId id="369" r:id="rId7"/>
    <p:sldId id="322" r:id="rId8"/>
    <p:sldId id="354" r:id="rId9"/>
    <p:sldId id="370" r:id="rId10"/>
    <p:sldId id="371" r:id="rId11"/>
    <p:sldId id="368" r:id="rId12"/>
    <p:sldId id="35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B1"/>
    <a:srgbClr val="D9F0F2"/>
    <a:srgbClr val="F2E8E0"/>
    <a:srgbClr val="C2DBFF"/>
    <a:srgbClr val="7C7ECB"/>
    <a:srgbClr val="001E62"/>
    <a:srgbClr val="00D2E8"/>
    <a:srgbClr val="FFFFFF"/>
    <a:srgbClr val="FFE817"/>
    <a:srgbClr val="FF8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3B46E3-EB8B-4CAE-8147-8F61F187690D}" v="3" dt="2021-11-24T13:32:11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628"/>
  </p:normalViewPr>
  <p:slideViewPr>
    <p:cSldViewPr snapToGrid="0" snapToObjects="1">
      <p:cViewPr varScale="1">
        <p:scale>
          <a:sx n="131" d="100"/>
          <a:sy n="131" d="100"/>
        </p:scale>
        <p:origin x="352" y="184"/>
      </p:cViewPr>
      <p:guideLst>
        <p:guide orient="horz" pos="113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56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A8A09D-A411-7B4C-8BE8-591A188B59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BD684-0D13-9040-926A-F0477B047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66A6CC-1BAD-D145-B707-0DBBE8EF2324}" type="datetimeFigureOut">
              <a:rPr lang="en-US" smtClean="0"/>
              <a:t>11/26/21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57D3C-DB40-7544-9264-A041353F55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9A853-5A75-7145-A5B6-78EF00242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00AC55-D601-D94D-AD6D-ACF35506C4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B68C21-6691-BD43-B1DD-8EB3608DC3A6}" type="datetimeFigureOut">
              <a:rPr lang="en-US" smtClean="0"/>
              <a:t>11/26/21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FC2619-C85B-E94F-8FE6-D82E6C96EB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9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 err="1"/>
              <a:t>vLogo</a:t>
            </a:r>
            <a:r>
              <a:rPr lang="fr-CA" noProof="0" dirty="0"/>
              <a:t> partenaire sur la front page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C2619-C85B-E94F-8FE6-D82E6C96EB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noProof="0" dirty="0" err="1"/>
              <a:t>vLogo</a:t>
            </a:r>
            <a:r>
              <a:rPr lang="fr-CA" noProof="0" dirty="0"/>
              <a:t> partenaire sur la front page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C2619-C85B-E94F-8FE6-D82E6C96EB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5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FC2619-C85B-E94F-8FE6-D82E6C96EB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2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1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2C7E09-2AC9-EE4A-8C3D-AC45799FA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91161"/>
            <a:ext cx="8305800" cy="377176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 dirty="0"/>
              <a:t>Page titre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D64D747-A1B2-1A47-9017-5ABF9B5BC5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857" y="6015429"/>
            <a:ext cx="4336143" cy="28949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3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 dirty="0"/>
              <a:t>Lundi 2 mars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641F90-8EE5-C44E-8589-4AF58969F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3076B-E4B3-9F46-9748-E1385EE76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6525" y="5036575"/>
            <a:ext cx="2719388" cy="836613"/>
          </a:xfrm>
        </p:spPr>
        <p:txBody>
          <a:bodyPr anchor="b"/>
          <a:lstStyle>
            <a:lvl1pPr marL="0" indent="0" algn="r"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fr-CA" noProof="0" dirty="0"/>
              <a:t>Insérez sous-titre </a:t>
            </a:r>
            <a:br>
              <a:rPr lang="fr-CA" noProof="0" dirty="0"/>
            </a:br>
            <a:r>
              <a:rPr lang="fr-CA" noProof="0" dirty="0"/>
              <a:t>ou </a:t>
            </a:r>
            <a:r>
              <a:rPr lang="fr-CA" noProof="0" dirty="0" err="1"/>
              <a:t>départment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054099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  <p15:guide id="2" orient="horz" pos="365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1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5B98A5-122C-0147-8327-0F3FB9C72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BCC663-EE28-4049-8771-C3974C0FD7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3"/>
            <a:ext cx="10475349" cy="1044608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FB330AC-C876-144C-BE4E-02CEF65D5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062" y="1706921"/>
            <a:ext cx="10475349" cy="4062054"/>
          </a:xfrm>
        </p:spPr>
        <p:txBody>
          <a:bodyPr>
            <a:noAutofit/>
          </a:bodyPr>
          <a:lstStyle>
            <a:lvl1pPr marL="342000" indent="-3420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4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26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68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710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80889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pos="70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2437D-C853-9040-8CC6-7E7ECE992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37B371-2B5B-FC4F-8781-0BD8B5F090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3"/>
            <a:ext cx="10475349" cy="1044608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F843505-50B9-D645-809F-229F4CF2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062" y="1706921"/>
            <a:ext cx="10475349" cy="4062054"/>
          </a:xfrm>
        </p:spPr>
        <p:txBody>
          <a:bodyPr>
            <a:noAutofit/>
          </a:bodyPr>
          <a:lstStyle>
            <a:lvl1pPr marL="342000" indent="-3420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4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26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68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710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17433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3 - Titre 2 lignes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2437D-C853-9040-8CC6-7E7ECE992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C5A302-FBB0-224A-B16B-0BFA84D94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912" y="2198553"/>
            <a:ext cx="10475349" cy="3570422"/>
          </a:xfrm>
        </p:spPr>
        <p:txBody>
          <a:bodyPr/>
          <a:lstStyle>
            <a:lvl5pPr marL="1710000"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E61131-245C-9E4E-B680-B0856C394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3"/>
            <a:ext cx="10475349" cy="131164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72668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4 - Titre 2 lignes">
    <p:bg>
      <p:bgPr>
        <a:solidFill>
          <a:srgbClr val="C2D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2437D-C853-9040-8CC6-7E7ECE992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83D638A-A18D-DC41-97BF-8B57E53C41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2"/>
            <a:ext cx="10475349" cy="1430983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9A8AAEB-96CD-9C44-8B1F-EF1F13D05F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912" y="2198553"/>
            <a:ext cx="10475349" cy="3570422"/>
          </a:xfrm>
        </p:spPr>
        <p:txBody>
          <a:bodyPr/>
          <a:lstStyle>
            <a:lvl5pPr marL="1710000"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937463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1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47F69F-4AF1-074D-9FDD-0C1230837D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062" y="1706921"/>
            <a:ext cx="5456356" cy="4062054"/>
          </a:xfrm>
        </p:spPr>
        <p:txBody>
          <a:bodyPr>
            <a:noAutofit/>
          </a:bodyPr>
          <a:lstStyle>
            <a:lvl1pPr marL="342000" indent="-3420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4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26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68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710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00C317-AE2A-3142-B822-B70BDFF830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0083" y="0"/>
            <a:ext cx="5371918" cy="6858000"/>
          </a:xfrm>
          <a:solidFill>
            <a:schemeClr val="bg1"/>
          </a:solidFill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CA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79FDD3-B269-434A-82D5-B76BBFB07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3ACB0FE-8FF5-C74F-8D65-3521B4AA7F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062" y="664437"/>
            <a:ext cx="5456356" cy="1050041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3599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429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2 - Titre 2 lignes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900C317-AE2A-3142-B822-B70BDFF830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0082" y="0"/>
            <a:ext cx="5371918" cy="6858000"/>
          </a:xfrm>
          <a:solidFill>
            <a:schemeClr val="bg1"/>
          </a:solidFill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CA" noProof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D523B1-B403-1A4C-AA42-1EC4F15A8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FF45662-BD50-9A47-8CD4-63F8577D4B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618" y="2273008"/>
            <a:ext cx="5456356" cy="3495967"/>
          </a:xfrm>
        </p:spPr>
        <p:txBody>
          <a:bodyPr>
            <a:noAutofit/>
          </a:bodyPr>
          <a:lstStyle>
            <a:lvl1pPr marL="342000" indent="-3420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4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26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68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710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1D42F5C-3E93-C543-83F6-395082EDE2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061" y="664437"/>
            <a:ext cx="5456356" cy="145908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noProof="0"/>
              <a:t>Titre de la diapo</a:t>
            </a:r>
          </a:p>
          <a:p>
            <a:pPr lvl="0"/>
            <a:r>
              <a:rPr lang="fr-CA" noProof="0"/>
              <a:t>sur deux lignes</a:t>
            </a:r>
          </a:p>
        </p:txBody>
      </p:sp>
    </p:spTree>
    <p:extLst>
      <p:ext uri="{BB962C8B-B14F-4D97-AF65-F5344CB8AC3E}">
        <p14:creationId xmlns:p14="http://schemas.microsoft.com/office/powerpoint/2010/main" val="892643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orient="horz" pos="150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 3">
    <p:bg>
      <p:bgPr>
        <a:solidFill>
          <a:srgbClr val="C2D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83DE602-4C78-9A4A-B3A1-AE1A8FAD4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66D0FA7-6DD8-FF41-943C-E0F1D18F6C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0083" y="0"/>
            <a:ext cx="5371918" cy="6858000"/>
          </a:xfrm>
          <a:solidFill>
            <a:schemeClr val="bg1"/>
          </a:solidFill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EDFA376-5619-2F4C-A0F7-495A393C6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062" y="664437"/>
            <a:ext cx="5456356" cy="1050041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1FCDAD3-08BB-FB44-BE0C-4FC0756882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062" y="1706921"/>
            <a:ext cx="5456356" cy="4062054"/>
          </a:xfrm>
        </p:spPr>
        <p:txBody>
          <a:bodyPr>
            <a:noAutofit/>
          </a:bodyPr>
          <a:lstStyle>
            <a:lvl1pPr marL="342000" indent="-3420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4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26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68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710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88832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4" userDrawn="1">
          <p15:clr>
            <a:srgbClr val="FBAE40"/>
          </p15:clr>
        </p15:guide>
        <p15:guide id="2" orient="horz" pos="459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pos="50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Numero + photo 3">
    <p:bg>
      <p:bgPr>
        <a:solidFill>
          <a:srgbClr val="C2D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47F69F-4AF1-074D-9FDD-0C1230837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8715" y="1530838"/>
            <a:ext cx="5295900" cy="4713678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Font typeface="+mj-lt"/>
              <a:buNone/>
              <a:defRPr sz="2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CA" noProof="0"/>
              <a:t>Texte dolor sit amet, consectetur adipiscing elit, sed do eiusmod tempor incididunt ut labore et dolore magna aliqua</a:t>
            </a:r>
          </a:p>
          <a:p>
            <a:pPr lvl="0"/>
            <a:r>
              <a:rPr lang="fr-CA" noProof="0"/>
              <a:t>Ut enim ad minim veniam, quis nostrud exercitation ullamco laboris nisi ut aliquip ex ea commodo consequat.</a:t>
            </a:r>
          </a:p>
          <a:p>
            <a:pPr lvl="0"/>
            <a:r>
              <a:rPr lang="fr-CA" noProof="0"/>
              <a:t>Duis aute irure dolor in reprehenderit in voluptate velit.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5EE368-2A29-DD42-BB00-90CD77E3DC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971" y="1595798"/>
            <a:ext cx="519658" cy="527050"/>
          </a:xfrm>
        </p:spPr>
        <p:txBody>
          <a:bodyPr/>
          <a:lstStyle>
            <a:lvl1pPr>
              <a:buFontTx/>
              <a:buNone/>
              <a:defRPr sz="2300" b="0" i="0" u="sng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01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0E60D56-6F75-D04D-A067-34B6E8549F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971" y="3348398"/>
            <a:ext cx="519658" cy="527050"/>
          </a:xfrm>
        </p:spPr>
        <p:txBody>
          <a:bodyPr/>
          <a:lstStyle>
            <a:lvl1pPr>
              <a:buFontTx/>
              <a:buNone/>
              <a:defRPr sz="2300" b="0" i="0" u="sng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02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01F162F-6E81-D042-9FE6-D30B00883D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971" y="4688248"/>
            <a:ext cx="519658" cy="527050"/>
          </a:xfrm>
        </p:spPr>
        <p:txBody>
          <a:bodyPr/>
          <a:lstStyle>
            <a:lvl1pPr>
              <a:buFontTx/>
              <a:buNone/>
              <a:defRPr sz="2300" b="0" i="0" u="sng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03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3DE602-4C78-9A4A-B3A1-AE1A8FAD40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666D0FA7-6DD8-FF41-943C-E0F1D18F6C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0083" y="0"/>
            <a:ext cx="5371918" cy="6858000"/>
          </a:xfrm>
          <a:solidFill>
            <a:schemeClr val="bg1"/>
          </a:solidFill>
        </p:spPr>
        <p:txBody>
          <a:bodyPr/>
          <a:lstStyle/>
          <a:p>
            <a:r>
              <a:rPr lang="fr-FR" noProof="0"/>
              <a:t>Cliquez sur l'icône pour ajouter une image</a:t>
            </a:r>
            <a:endParaRPr lang="fr-CA" noProof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EDFA376-5619-2F4C-A0F7-495A393C6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062" y="664437"/>
            <a:ext cx="5456356" cy="1050041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5224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  <p15:guide id="2" orient="horz" pos="459">
          <p15:clr>
            <a:srgbClr val="FBAE40"/>
          </p15:clr>
        </p15:guide>
        <p15:guide id="3" orient="horz" pos="3634">
          <p15:clr>
            <a:srgbClr val="FBAE40"/>
          </p15:clr>
        </p15:guide>
        <p15:guide id="4" pos="5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avec 2 colonnes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59D7DB-59B1-564E-8843-09E7D02E85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912" y="2198553"/>
            <a:ext cx="10475349" cy="3570422"/>
          </a:xfrm>
        </p:spPr>
        <p:txBody>
          <a:bodyPr numCol="2" spcCol="360000"/>
          <a:lstStyle>
            <a:lvl1pPr marL="342000" marR="0" indent="-342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5pPr marL="1710000">
              <a:lnSpc>
                <a:spcPct val="100000"/>
              </a:lnSpc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0AB811-CE65-344A-8EB6-8E17260318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27637F9-F2F1-5D48-BBD2-8510C26DCB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3"/>
            <a:ext cx="10475349" cy="131164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4237560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orient="horz" pos="3634" userDrawn="1">
          <p15:clr>
            <a:srgbClr val="FBAE40"/>
          </p15:clr>
        </p15:guide>
        <p15:guide id="3" pos="7038" userDrawn="1">
          <p15:clr>
            <a:srgbClr val="FBAE40"/>
          </p15:clr>
        </p15:guide>
        <p15:guide id="4" pos="506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vert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769C25-696F-EF49-8864-68F63123F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2F6133-8A54-1548-BA22-EEBEF2F2A7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80831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296611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6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3694CFD-A151-D24B-B880-D1C5CB82C3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126D0A6-ADB0-8B4E-AE3B-F1BBE4DFC2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91161"/>
            <a:ext cx="8305800" cy="377176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Page titre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5A8BC636-3EA2-AD48-88F2-9234F06AA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857" y="6015429"/>
            <a:ext cx="4336143" cy="28949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3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Lundi 2 mars 2021</a:t>
            </a:r>
          </a:p>
        </p:txBody>
      </p:sp>
    </p:spTree>
    <p:extLst>
      <p:ext uri="{BB962C8B-B14F-4D97-AF65-F5344CB8AC3E}">
        <p14:creationId xmlns:p14="http://schemas.microsoft.com/office/powerpoint/2010/main" val="2374170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beige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769C25-696F-EF49-8864-68F63123F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2F6133-8A54-1548-BA22-EEBEF2F2A7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80831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83217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bleu">
    <p:bg>
      <p:bgPr>
        <a:solidFill>
          <a:srgbClr val="C2D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769C25-696F-EF49-8864-68F63123F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2F6133-8A54-1548-BA22-EEBEF2F2A7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80831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9918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769C25-696F-EF49-8864-68F63123F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2F6133-8A54-1548-BA22-EEBEF2F2A7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808316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256723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graphique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769C25-696F-EF49-8864-68F63123F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2F6133-8A54-1548-BA22-EEBEF2F2A7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91220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 tableau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0291869-AF94-5846-96A2-2D02839DAEF5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787400" y="1685217"/>
            <a:ext cx="10385425" cy="4083758"/>
          </a:xfrm>
        </p:spPr>
        <p:txBody>
          <a:bodyPr/>
          <a:lstStyle/>
          <a:p>
            <a:r>
              <a:rPr lang="fr-CA" noProof="0"/>
              <a:t>Insérez un graphique</a:t>
            </a:r>
          </a:p>
        </p:txBody>
      </p:sp>
    </p:spTree>
    <p:extLst>
      <p:ext uri="{BB962C8B-B14F-4D97-AF65-F5344CB8AC3E}">
        <p14:creationId xmlns:p14="http://schemas.microsoft.com/office/powerpoint/2010/main" val="413170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tableau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>
            <a:extLst>
              <a:ext uri="{FF2B5EF4-FFF2-40B4-BE49-F238E27FC236}">
                <a16:creationId xmlns:a16="http://schemas.microsoft.com/office/drawing/2014/main" id="{2AA7638A-BA1C-EE4B-B7E1-FADFC6E657A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787400" y="1685216"/>
            <a:ext cx="10385425" cy="4083757"/>
          </a:xfrm>
        </p:spPr>
        <p:txBody>
          <a:bodyPr/>
          <a:lstStyle/>
          <a:p>
            <a:r>
              <a:rPr lang="fr-FR" noProof="0"/>
              <a:t>Cliquez sur l'icône pour ajouter un tableau</a:t>
            </a:r>
            <a:endParaRPr lang="fr-CA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fr-CA" noProof="0" smtClean="0"/>
              <a:pPr/>
              <a:t>‹n°›</a:t>
            </a:fld>
            <a:endParaRPr lang="fr-CA" noProof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F24BFE-7EC2-334F-B46D-9C0973846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934F8106-C023-0F41-9077-E8DEC1D619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91220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fr-CA" noProof="0"/>
              <a:t>Titre de la diapo tableau</a:t>
            </a:r>
          </a:p>
        </p:txBody>
      </p:sp>
    </p:spTree>
    <p:extLst>
      <p:ext uri="{BB962C8B-B14F-4D97-AF65-F5344CB8AC3E}">
        <p14:creationId xmlns:p14="http://schemas.microsoft.com/office/powerpoint/2010/main" val="1054054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634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1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2C7E09-2AC9-EE4A-8C3D-AC45799FA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91161"/>
            <a:ext cx="8305800" cy="377176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 dirty="0"/>
              <a:t>Texte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641F90-8EE5-C44E-8589-4AF58969F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54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+ adresse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5B3C0B-69CC-6349-AE06-E03AC105FA16}"/>
              </a:ext>
            </a:extLst>
          </p:cNvPr>
          <p:cNvSpPr/>
          <p:nvPr userDrawn="1"/>
        </p:nvSpPr>
        <p:spPr>
          <a:xfrm>
            <a:off x="0" y="5344906"/>
            <a:ext cx="12192000" cy="1513094"/>
          </a:xfrm>
          <a:prstGeom prst="rect">
            <a:avLst/>
          </a:prstGeom>
          <a:solidFill>
            <a:srgbClr val="D9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DC207E0-4D27-2E4B-95AB-DA2FDD9241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5457" y="5352789"/>
            <a:ext cx="3629221" cy="1251837"/>
          </a:xfrm>
        </p:spPr>
        <p:txBody>
          <a:bodyPr anchor="b">
            <a:normAutofit/>
          </a:bodyPr>
          <a:lstStyle>
            <a:lvl1pPr marL="0" indent="0" algn="r">
              <a:buFontTx/>
              <a:buNone/>
              <a:defRPr sz="72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Merci!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E6311B-7151-3945-9C06-BF79E38165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322" y="5663478"/>
            <a:ext cx="5357648" cy="768854"/>
          </a:xfrm>
        </p:spPr>
        <p:txBody>
          <a:bodyPr anchor="b">
            <a:noAutofit/>
          </a:bodyPr>
          <a:lstStyle>
            <a:lvl1pPr>
              <a:buNone/>
              <a:defRPr b="1"/>
            </a:lvl1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noProof="0"/>
              <a:t>POUR NOUS JOINDRE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b="0" noProof="0">
                <a:ea typeface="Verdana" pitchFamily="34" charset="0"/>
              </a:rPr>
              <a:t>fondsftq.com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b="0" noProof="0"/>
              <a:t>514 383-8383 | 1 800 361-5017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D327A8-4A76-9140-B174-F4372192F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40"/>
            <a:ext cx="12192000" cy="53387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67AD3F-6AA1-5E4A-87B5-4B5695B9E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4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Titre 1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2C7E09-2AC9-EE4A-8C3D-AC45799FA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91162"/>
            <a:ext cx="8305800" cy="377176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 dirty="0"/>
              <a:t>Page titre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D64D747-A1B2-1A47-9017-5ABF9B5BC5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858" y="6015430"/>
            <a:ext cx="4336143" cy="28949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3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 dirty="0"/>
              <a:t>Lundi 2 mars 2021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641F90-8EE5-C44E-8589-4AF58969F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3076B-E4B3-9F46-9748-E1385EE76A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6526" y="5036576"/>
            <a:ext cx="2719388" cy="836613"/>
          </a:xfrm>
        </p:spPr>
        <p:txBody>
          <a:bodyPr anchor="b"/>
          <a:lstStyle>
            <a:lvl1pPr marL="0" indent="0" algn="r">
              <a:buNone/>
              <a:defRPr sz="1200"/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fr-CA" noProof="0" dirty="0"/>
              <a:t>Insérez sous-titre </a:t>
            </a:r>
            <a:br>
              <a:rPr lang="fr-CA" noProof="0" dirty="0"/>
            </a:br>
            <a:r>
              <a:rPr lang="fr-CA" noProof="0" dirty="0"/>
              <a:t>ou </a:t>
            </a:r>
            <a:r>
              <a:rPr lang="fr-CA" noProof="0" dirty="0" err="1"/>
              <a:t>départment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731047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orient="horz" pos="365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partenaire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6B743A0-88A3-4846-A459-AA390632F1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450" y="0"/>
            <a:ext cx="7488832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ts val="3600"/>
              </a:lnSpc>
              <a:buFontTx/>
              <a:buNone/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citation </a:t>
            </a:r>
            <a:r>
              <a:rPr lang="en-US" dirty="0" err="1"/>
              <a:t>partenaires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1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fin + adresse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5B3C0B-69CC-6349-AE06-E03AC105FA16}"/>
              </a:ext>
            </a:extLst>
          </p:cNvPr>
          <p:cNvSpPr/>
          <p:nvPr userDrawn="1"/>
        </p:nvSpPr>
        <p:spPr>
          <a:xfrm>
            <a:off x="0" y="5344906"/>
            <a:ext cx="12192000" cy="1513094"/>
          </a:xfrm>
          <a:prstGeom prst="rect">
            <a:avLst/>
          </a:prstGeom>
          <a:solidFill>
            <a:srgbClr val="D9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DC207E0-4D27-2E4B-95AB-DA2FDD9241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5457" y="5352789"/>
            <a:ext cx="3629221" cy="1251837"/>
          </a:xfrm>
        </p:spPr>
        <p:txBody>
          <a:bodyPr anchor="b">
            <a:normAutofit/>
          </a:bodyPr>
          <a:lstStyle>
            <a:lvl1pPr marL="0" indent="0" algn="r">
              <a:buFontTx/>
              <a:buNone/>
              <a:defRPr sz="72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Merci!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7E6311B-7151-3945-9C06-BF79E38165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322" y="5663478"/>
            <a:ext cx="5357648" cy="768854"/>
          </a:xfrm>
        </p:spPr>
        <p:txBody>
          <a:bodyPr anchor="b">
            <a:noAutofit/>
          </a:bodyPr>
          <a:lstStyle>
            <a:lvl1pPr>
              <a:buNone/>
              <a:defRPr b="1"/>
            </a:lvl1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dirty="0"/>
              <a:t>POUR NOUS JOINDRE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b="0" dirty="0" err="1">
                <a:ea typeface="Verdana" pitchFamily="34" charset="0"/>
              </a:rPr>
              <a:t>fondsftq.com</a:t>
            </a:r>
            <a:endParaRPr lang="fr-CA" sz="1200" b="0" dirty="0">
              <a:ea typeface="Verdana" pitchFamily="34" charset="0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b="0" dirty="0"/>
              <a:t>514 383-8383 | 1 800 361-5017</a:t>
            </a:r>
            <a:endParaRPr lang="en-US" sz="1200" b="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D327A8-4A76-9140-B174-F4372192F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740"/>
            <a:ext cx="12192000" cy="53387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67AD3F-6AA1-5E4A-87B5-4B5695B9E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4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3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9">
            <a:extLst>
              <a:ext uri="{FF2B5EF4-FFF2-40B4-BE49-F238E27FC236}">
                <a16:creationId xmlns:a16="http://schemas.microsoft.com/office/drawing/2014/main" id="{41C3E248-BB1A-BC43-8278-BE09F1474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561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A0828D-4937-974E-8314-EF5A0E59C581}"/>
              </a:ext>
            </a:extLst>
          </p:cNvPr>
          <p:cNvSpPr/>
          <p:nvPr userDrawn="1"/>
        </p:nvSpPr>
        <p:spPr>
          <a:xfrm>
            <a:off x="0" y="5344906"/>
            <a:ext cx="12192000" cy="1513094"/>
          </a:xfrm>
          <a:prstGeom prst="rect">
            <a:avLst/>
          </a:prstGeom>
          <a:solidFill>
            <a:srgbClr val="D9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5CF17F-A69C-B94E-90B8-A1A907323A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1600" y="19957"/>
            <a:ext cx="3933060" cy="191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0E93944-AAD1-E14F-8C6B-3DC9EDA2D4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61375FC5-EE20-6D40-9648-50492D2A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344906"/>
            <a:ext cx="8305800" cy="12238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Page titre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0D022FB-7607-A243-A19E-D1F7202A20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857" y="6121227"/>
            <a:ext cx="4336143" cy="28949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3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Lundi 2 mars 2021</a:t>
            </a:r>
          </a:p>
        </p:txBody>
      </p:sp>
    </p:spTree>
    <p:extLst>
      <p:ext uri="{BB962C8B-B14F-4D97-AF65-F5344CB8AC3E}">
        <p14:creationId xmlns:p14="http://schemas.microsoft.com/office/powerpoint/2010/main" val="301199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3 - Titre 2 lignes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2437D-C853-9040-8CC6-7E7ECE992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C5A302-FBB0-224A-B16B-0BFA84D94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912" y="2198553"/>
            <a:ext cx="10475349" cy="3570422"/>
          </a:xfrm>
        </p:spPr>
        <p:txBody>
          <a:bodyPr/>
          <a:lstStyle>
            <a:lvl5pPr marL="17100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CE61131-245C-9E4E-B680-B0856C394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3"/>
            <a:ext cx="10475349" cy="1311642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8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42437D-C853-9040-8CC6-7E7ECE992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37B371-2B5B-FC4F-8781-0BD8B5F090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7476" y="662313"/>
            <a:ext cx="10475349" cy="1044608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F843505-50B9-D645-809F-229F4CF26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062" y="1706921"/>
            <a:ext cx="10475349" cy="4062054"/>
          </a:xfrm>
        </p:spPr>
        <p:txBody>
          <a:bodyPr>
            <a:noAutofit/>
          </a:bodyPr>
          <a:lstStyle>
            <a:lvl1pPr marL="342000" indent="-342000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4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026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68000" indent="-342000">
              <a:buFont typeface="System Font Regular"/>
              <a:buChar char="−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710000" indent="-342000">
              <a:buFont typeface="Arial" panose="020B0604020202020204" pitchFamily="34" charset="0"/>
              <a:buChar char="•"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3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 + graphique">
    <p:bg>
      <p:bgPr>
        <a:solidFill>
          <a:srgbClr val="F2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6D3E8-15D8-6741-9629-1164295C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248400"/>
            <a:ext cx="2743200" cy="365125"/>
          </a:xfrm>
        </p:spPr>
        <p:txBody>
          <a:bodyPr/>
          <a:lstStyle>
            <a:lvl1pPr>
              <a:defRPr sz="1600" b="1" i="0" baseline="0">
                <a:solidFill>
                  <a:schemeClr val="tx1"/>
                </a:solidFill>
                <a:latin typeface="Roboto" panose="02000000000000000000"/>
                <a:ea typeface="Roboto" panose="02000000000000000000"/>
                <a:cs typeface="Roboto" panose="02000000000000000000"/>
              </a:defRPr>
            </a:lvl1pPr>
          </a:lstStyle>
          <a:p>
            <a:fld id="{2AF50B8B-71F6-4443-B69E-93AF6A74C51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3769C25-696F-EF49-8864-68F63123F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25" y="5812125"/>
            <a:ext cx="1610403" cy="10458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2F6133-8A54-1548-BA22-EEBEF2F2A7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476" y="662313"/>
            <a:ext cx="10475349" cy="912200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FontTx/>
              <a:buNone/>
              <a:defRPr sz="3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diapo</a:t>
            </a:r>
            <a:r>
              <a:rPr lang="en-US" dirty="0"/>
              <a:t> tableau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0291869-AF94-5846-96A2-2D02839DAEF5}"/>
              </a:ext>
            </a:extLst>
          </p:cNvPr>
          <p:cNvSpPr>
            <a:spLocks noGrp="1"/>
          </p:cNvSpPr>
          <p:nvPr>
            <p:ph type="chart" sz="quarter" idx="21" hasCustomPrompt="1"/>
          </p:nvPr>
        </p:nvSpPr>
        <p:spPr>
          <a:xfrm>
            <a:off x="787400" y="1685217"/>
            <a:ext cx="10385425" cy="4083758"/>
          </a:xfrm>
        </p:spPr>
        <p:txBody>
          <a:bodyPr/>
          <a:lstStyle/>
          <a:p>
            <a:r>
              <a:rPr lang="en-US" dirty="0" err="1"/>
              <a:t>Insérez</a:t>
            </a:r>
            <a:r>
              <a:rPr lang="en-US" dirty="0"/>
              <a:t> un </a:t>
            </a:r>
            <a:r>
              <a:rPr lang="en-US" dirty="0" err="1"/>
              <a:t>graphique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0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36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 à puce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225C-694B-499A-8A69-92ED836A7FC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9037" y="1604069"/>
            <a:ext cx="10786051" cy="420119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Font typeface="Arial" pitchFamily="34" charset="0"/>
              <a:buChar char="•"/>
              <a:defRPr sz="2667"/>
            </a:lvl1pPr>
            <a:lvl2pPr marL="474121" indent="-237061">
              <a:spcBef>
                <a:spcPts val="1200"/>
              </a:spcBef>
              <a:buFont typeface="Arial" pitchFamily="34" charset="0"/>
              <a:buChar char="-"/>
              <a:defRPr sz="2667"/>
            </a:lvl2pPr>
            <a:lvl3pPr marL="711182" indent="-237061">
              <a:spcBef>
                <a:spcPts val="1200"/>
              </a:spcBef>
              <a:defRPr sz="2667"/>
            </a:lvl3pPr>
            <a:lvl4pPr marL="965176" indent="-253994">
              <a:spcBef>
                <a:spcPts val="1200"/>
              </a:spcBef>
              <a:buFont typeface="Arial" pitchFamily="34" charset="0"/>
              <a:buChar char="-"/>
              <a:defRPr sz="2667"/>
            </a:lvl4pPr>
            <a:lvl5pPr marL="1202237" indent="-253994">
              <a:spcBef>
                <a:spcPts val="1200"/>
              </a:spcBef>
              <a:buFont typeface="Arial" pitchFamily="34" charset="0"/>
              <a:buChar char="•"/>
              <a:defRPr sz="2667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4434" y="747888"/>
            <a:ext cx="10812197" cy="792088"/>
          </a:xfrm>
          <a:prstGeom prst="rect">
            <a:avLst/>
          </a:prstGeom>
        </p:spPr>
        <p:txBody>
          <a:bodyPr anchor="t" anchorCtr="0"/>
          <a:lstStyle>
            <a:lvl1pPr>
              <a:defRPr sz="3200" cap="all" baseline="0"/>
            </a:lvl1pPr>
          </a:lstStyle>
          <a:p>
            <a:r>
              <a:rPr lang="fr-FR" dirty="0"/>
              <a:t>Cliquez pour modifier le style du titre</a:t>
            </a:r>
            <a:endParaRPr lang="fr-CA" dirty="0"/>
          </a:p>
        </p:txBody>
      </p:sp>
      <p:cxnSp>
        <p:nvCxnSpPr>
          <p:cNvPr id="9" name="Straight Connector 9"/>
          <p:cNvCxnSpPr/>
          <p:nvPr userDrawn="1"/>
        </p:nvCxnSpPr>
        <p:spPr>
          <a:xfrm>
            <a:off x="609600" y="6089252"/>
            <a:ext cx="10972800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 descr="Fonds_powerpoint_trans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15940" y="6286502"/>
            <a:ext cx="1006635" cy="273049"/>
          </a:xfrm>
          <a:prstGeom prst="rect">
            <a:avLst/>
          </a:prstGeom>
        </p:spPr>
      </p:pic>
      <p:cxnSp>
        <p:nvCxnSpPr>
          <p:cNvPr id="14" name="Straight Connector 11"/>
          <p:cNvCxnSpPr/>
          <p:nvPr userDrawn="1"/>
        </p:nvCxnSpPr>
        <p:spPr>
          <a:xfrm>
            <a:off x="609600" y="642352"/>
            <a:ext cx="1097280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7602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4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E93944-AAD1-E14F-8C6B-3DC9EDA2D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D3F5DCFE-716B-0043-AB9B-CF1083C0A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91161"/>
            <a:ext cx="8305800" cy="377176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Page titre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B76E980-0CB5-6948-BAC6-91C4CF9D5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857" y="6015429"/>
            <a:ext cx="4336143" cy="28949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3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Lundi 2 mars 2021</a:t>
            </a:r>
          </a:p>
        </p:txBody>
      </p:sp>
    </p:spTree>
    <p:extLst>
      <p:ext uri="{BB962C8B-B14F-4D97-AF65-F5344CB8AC3E}">
        <p14:creationId xmlns:p14="http://schemas.microsoft.com/office/powerpoint/2010/main" val="140780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5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E93944-AAD1-E14F-8C6B-3DC9EDA2D4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83200" cy="1295400"/>
          </a:xfrm>
          <a:prstGeom prst="rect">
            <a:avLst/>
          </a:prstGeom>
        </p:spPr>
      </p:pic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86DE705B-3739-CD4D-A41B-7C36F169F3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2691161"/>
            <a:ext cx="8305800" cy="377176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Page titre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0A6732B-1E91-E243-827E-2EAE67764A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74857" y="6015429"/>
            <a:ext cx="4336143" cy="289492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300" b="1" i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Lundi 2 mars 2021</a:t>
            </a:r>
          </a:p>
        </p:txBody>
      </p:sp>
    </p:spTree>
    <p:extLst>
      <p:ext uri="{BB962C8B-B14F-4D97-AF65-F5344CB8AC3E}">
        <p14:creationId xmlns:p14="http://schemas.microsoft.com/office/powerpoint/2010/main" val="353505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bg>
      <p:bgPr>
        <a:solidFill>
          <a:srgbClr val="D9F0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2C7E09-2AC9-EE4A-8C3D-AC45799FA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085879"/>
            <a:ext cx="8305800" cy="138239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Ordre du jour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A1B1-C82A-5242-ADB1-4FD271AB74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513" y="460978"/>
            <a:ext cx="680887" cy="437551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5pPr>
          </a:lstStyle>
          <a:p>
            <a:pPr lvl="0"/>
            <a:r>
              <a:rPr lang="fr-CA" noProof="0"/>
              <a:t>01</a:t>
            </a:r>
          </a:p>
          <a:p>
            <a:pPr lvl="0"/>
            <a:r>
              <a:rPr lang="fr-CA" noProof="0"/>
              <a:t>02</a:t>
            </a:r>
          </a:p>
          <a:p>
            <a:pPr lvl="0"/>
            <a:r>
              <a:rPr lang="fr-CA" noProof="0"/>
              <a:t>03</a:t>
            </a:r>
          </a:p>
          <a:p>
            <a:pPr lvl="0"/>
            <a:r>
              <a:rPr lang="fr-CA" noProof="0"/>
              <a:t>04</a:t>
            </a:r>
          </a:p>
          <a:p>
            <a:pPr lvl="0"/>
            <a:r>
              <a:rPr lang="fr-CA" noProof="0"/>
              <a:t>05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586B079-7114-B34E-98EB-F76B9238A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6350" y="460978"/>
            <a:ext cx="5100487" cy="4375517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9144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3pPr>
            <a:lvl4pPr marL="13716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4pPr>
            <a:lvl5pPr marL="1828800" indent="0">
              <a:buFontTx/>
              <a:buNone/>
              <a:defRPr b="0" i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5pPr>
          </a:lstStyle>
          <a:p>
            <a:pPr lvl="0"/>
            <a:r>
              <a:rPr lang="fr-CA" noProof="0"/>
              <a:t>Logos et applications</a:t>
            </a:r>
          </a:p>
          <a:p>
            <a:pPr lvl="0"/>
            <a:r>
              <a:rPr lang="fr-CA" noProof="0"/>
              <a:t>Rédaction</a:t>
            </a:r>
          </a:p>
          <a:p>
            <a:pPr lvl="0"/>
            <a:r>
              <a:rPr lang="fr-CA" noProof="0"/>
              <a:t>Typographie</a:t>
            </a:r>
          </a:p>
          <a:p>
            <a:pPr lvl="0"/>
            <a:r>
              <a:rPr lang="fr-CA" noProof="0"/>
              <a:t>Palette de couleurs</a:t>
            </a:r>
          </a:p>
          <a:p>
            <a:pPr lvl="0"/>
            <a:r>
              <a:rPr lang="fr-CA" noProof="0"/>
              <a:t>Photographie</a:t>
            </a:r>
          </a:p>
        </p:txBody>
      </p:sp>
    </p:spTree>
    <p:extLst>
      <p:ext uri="{BB962C8B-B14F-4D97-AF65-F5344CB8AC3E}">
        <p14:creationId xmlns:p14="http://schemas.microsoft.com/office/powerpoint/2010/main" val="842883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1">
    <p:bg>
      <p:bgPr>
        <a:solidFill>
          <a:srgbClr val="00A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2C7E09-2AC9-EE4A-8C3D-AC45799FA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216436"/>
            <a:ext cx="10890250" cy="125183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00 - 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566231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2">
    <p:bg>
      <p:bgPr>
        <a:solidFill>
          <a:srgbClr val="FFE8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1DF06534-B36C-A64D-B74B-BF03AD1D7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216436"/>
            <a:ext cx="10890250" cy="125183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00 - 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139351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3">
    <p:bg>
      <p:bgPr>
        <a:solidFill>
          <a:srgbClr val="001E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117DBD80-78F0-744A-A536-E6F4E54782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5216436"/>
            <a:ext cx="10890250" cy="1251837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72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CA" noProof="0"/>
              <a:t>00 - Titre de section</a:t>
            </a:r>
          </a:p>
        </p:txBody>
      </p:sp>
    </p:spTree>
    <p:extLst>
      <p:ext uri="{BB962C8B-B14F-4D97-AF65-F5344CB8AC3E}">
        <p14:creationId xmlns:p14="http://schemas.microsoft.com/office/powerpoint/2010/main" val="369769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0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1470D-BB3C-AA4B-B248-4DBE2E8C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noProof="0"/>
              <a:t>Modifiez le style du titre</a:t>
            </a:r>
            <a:endParaRPr lang="fr-CA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9B778-AD43-9245-A8B6-E555A233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FF53-F9F4-1349-9379-F0C84F643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489AF-89D5-C942-BD5C-12A4E6A58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C0-EF7E-5A40-A0D7-9233E871D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0B8B-71F6-4443-B69E-93AF6A74C51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90" r:id="rId3"/>
    <p:sldLayoutId id="2147483699" r:id="rId4"/>
    <p:sldLayoutId id="2147483700" r:id="rId5"/>
    <p:sldLayoutId id="2147483661" r:id="rId6"/>
    <p:sldLayoutId id="2147483821" r:id="rId7"/>
    <p:sldLayoutId id="2147483664" r:id="rId8"/>
    <p:sldLayoutId id="2147483683" r:id="rId9"/>
    <p:sldLayoutId id="2147483672" r:id="rId10"/>
    <p:sldLayoutId id="2147483701" r:id="rId11"/>
    <p:sldLayoutId id="2147483702" r:id="rId12"/>
    <p:sldLayoutId id="2147483673" r:id="rId13"/>
    <p:sldLayoutId id="2147483668" r:id="rId14"/>
    <p:sldLayoutId id="2147483669" r:id="rId15"/>
    <p:sldLayoutId id="2147483670" r:id="rId16"/>
    <p:sldLayoutId id="2147483703" r:id="rId17"/>
    <p:sldLayoutId id="2147483810" r:id="rId18"/>
    <p:sldLayoutId id="2147483675" r:id="rId19"/>
    <p:sldLayoutId id="2147483704" r:id="rId20"/>
    <p:sldLayoutId id="2147483705" r:id="rId21"/>
    <p:sldLayoutId id="2147483706" r:id="rId22"/>
    <p:sldLayoutId id="2147483707" r:id="rId23"/>
    <p:sldLayoutId id="2147483698" r:id="rId24"/>
    <p:sldLayoutId id="2147483708" r:id="rId25"/>
    <p:sldLayoutId id="2147483710" r:id="rId26"/>
    <p:sldLayoutId id="214748382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000" indent="-3420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6000" indent="-342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8000" marR="0" indent="-3420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System Font Regular"/>
        <a:buChar char="−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0000" indent="-34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72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C2853-2746-E14F-B478-BB01D03AC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F1BAD-C95A-B24D-B703-4038E146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93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121917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000" indent="-342000" algn="l" defTabSz="1219170" rtl="0" eaLnBrk="1" latinLnBrk="0" hangingPunct="1">
        <a:lnSpc>
          <a:spcPct val="100000"/>
        </a:lnSpc>
        <a:spcBef>
          <a:spcPts val="1000"/>
        </a:spcBef>
        <a:buFont typeface="System Font Regular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6000" indent="-342000" algn="l" defTabSz="121917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8000" indent="-342000" algn="l" defTabSz="1219170" rtl="0" eaLnBrk="1" latinLnBrk="0" hangingPunct="1">
        <a:lnSpc>
          <a:spcPct val="100000"/>
        </a:lnSpc>
        <a:spcBef>
          <a:spcPts val="1000"/>
        </a:spcBef>
        <a:buFont typeface="System Font Regular"/>
        <a:buChar char="−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0000" indent="-342000" algn="l" defTabSz="121917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F1470D-BB3C-AA4B-B248-4DBE2E8C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9B778-AD43-9245-A8B6-E555A2338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FF53-F9F4-1349-9379-F0C84F643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489AF-89D5-C942-BD5C-12A4E6A58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C0-EF7E-5A40-A0D7-9233E871D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50B8B-71F6-4443-B69E-93AF6A74C51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  <p:sldLayoutId id="2147483816" r:id="rId3"/>
    <p:sldLayoutId id="2147483815" r:id="rId4"/>
    <p:sldLayoutId id="214748382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000" indent="-342000" algn="l" defTabSz="914400" rtl="0" eaLnBrk="1" latinLnBrk="0" hangingPunct="1">
        <a:lnSpc>
          <a:spcPct val="100000"/>
        </a:lnSpc>
        <a:spcBef>
          <a:spcPts val="1000"/>
        </a:spcBef>
        <a:buFont typeface="System Font Regular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6000" indent="-342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68000" marR="0" indent="-3420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System Font Regular"/>
        <a:buChar char="−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10000" indent="-342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172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jmartel@fondsftq.com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F0EE0-F4A5-7142-BC06-093DB341B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r-CA" dirty="0"/>
          </a:p>
          <a:p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377FF-A122-2C40-ADEB-62D6BD5DAD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7CFF06-0944-4589-957E-9CDC9AB00B8B}"/>
              </a:ext>
            </a:extLst>
          </p:cNvPr>
          <p:cNvSpPr txBox="1">
            <a:spLocks/>
          </p:cNvSpPr>
          <p:nvPr/>
        </p:nvSpPr>
        <p:spPr>
          <a:xfrm>
            <a:off x="559651" y="2108200"/>
            <a:ext cx="7200800" cy="183772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Impact" pitchFamily="34" charset="0"/>
                <a:ea typeface="ＭＳ Ｐゴシック" pitchFamily="84" charset="-128"/>
                <a:cs typeface="ＭＳ Ｐゴシック" pitchFamily="8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408974-ED1B-4B94-B4BC-85F7B24263F4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381000" y="2690285"/>
            <a:ext cx="8305800" cy="37719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/>
                </a:solidFill>
                <a:latin typeface="Impact" pitchFamily="34" charset="0"/>
                <a:ea typeface="ＭＳ Ｐゴシック" pitchFamily="84" charset="-128"/>
                <a:cs typeface="ＭＳ Ｐゴシック" pitchFamily="8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en-US" sz="6400" dirty="0"/>
              <a:t>CONSEIL QUÉBÉCOIS      24-25 </a:t>
            </a:r>
            <a:r>
              <a:rPr lang="en-US" sz="6400" dirty="0" err="1"/>
              <a:t>Novembre</a:t>
            </a:r>
            <a:r>
              <a:rPr lang="en-US" sz="6400" dirty="0"/>
              <a:t> 2021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9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E419B-CFC6-2443-B2DB-41F5130A7F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5352789"/>
            <a:ext cx="5718679" cy="12518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 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6216D-95E8-764E-95EB-1106DDE22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dirty="0"/>
              <a:t>POUR ME JOINDRE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b="0" dirty="0">
                <a:ea typeface="Verdana" pitchFamily="34" charset="0"/>
              </a:rPr>
              <a:t>Jean Martel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CA" sz="1200" b="0" dirty="0"/>
              <a:t>418 571-0682 | 1 800 361-5017 poste 5785 | </a:t>
            </a:r>
            <a:r>
              <a:rPr lang="fr-CA" sz="1200" b="0" dirty="0">
                <a:hlinkClick r:id="rId2"/>
              </a:rPr>
              <a:t>jmartel@fondsftq.com</a:t>
            </a:r>
            <a:r>
              <a:rPr lang="fr-CA" sz="1200" b="0" dirty="0"/>
              <a:t>  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5867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AC2F6-4B1F-CC4E-8EB8-1587E07D6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7111" y="1121800"/>
            <a:ext cx="8143504" cy="3771767"/>
          </a:xfrm>
        </p:spPr>
        <p:txBody>
          <a:bodyPr>
            <a:normAutofit/>
          </a:bodyPr>
          <a:lstStyle/>
          <a:p>
            <a:r>
              <a:rPr lang="fr-CA" sz="5400" dirty="0"/>
              <a:t>Données UNIFOR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1F0EE0-F4A5-7142-BC06-093DB341B3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Novembre 2021</a:t>
            </a:r>
          </a:p>
        </p:txBody>
      </p:sp>
    </p:spTree>
    <p:extLst>
      <p:ext uri="{BB962C8B-B14F-4D97-AF65-F5344CB8AC3E}">
        <p14:creationId xmlns:p14="http://schemas.microsoft.com/office/powerpoint/2010/main" val="57371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8DE209B-CB2E-4374-A6D9-43E235035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062" y="664437"/>
            <a:ext cx="6496848" cy="105004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dirty="0"/>
              <a:t>Réseau RL UNIFOR</a:t>
            </a:r>
          </a:p>
          <a:p>
            <a:pPr>
              <a:spcBef>
                <a:spcPts val="0"/>
              </a:spcBef>
            </a:pPr>
            <a:r>
              <a:rPr lang="fr-CA" sz="1200" b="0" spc="15" dirty="0">
                <a:solidFill>
                  <a:srgbClr val="231F20"/>
                </a:solidFill>
              </a:rPr>
              <a:t>AUX 31 MAI</a:t>
            </a:r>
            <a:endParaRPr lang="fr-CA" sz="1200" b="0" dirty="0">
              <a:solidFill>
                <a:srgbClr val="FF0000"/>
              </a:solidFill>
            </a:endParaRPr>
          </a:p>
          <a:p>
            <a:endParaRPr lang="fr-CA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064C79F-8734-40E7-84BD-4FF055EA90E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r">
              <a:defRPr/>
            </a:pPr>
            <a:fld id="{E2868A8A-54E2-453D-A0AB-D05ED48B8990}" type="slidenum">
              <a:rPr lang="fr-CA" sz="1200" smtClean="0">
                <a:latin typeface="+mn-lt"/>
              </a:rPr>
              <a:pPr algn="r">
                <a:defRPr/>
              </a:pPr>
              <a:t>3</a:t>
            </a:fld>
            <a:endParaRPr lang="fr-CA" sz="1200" dirty="0"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C371C23-8B17-41C6-BE9C-4D098F05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1377723"/>
            <a:ext cx="589788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3B6DE65-9546-4B46-B0A3-38A13B0EF5DF}"/>
              </a:ext>
            </a:extLst>
          </p:cNvPr>
          <p:cNvSpPr txBox="1">
            <a:spLocks/>
          </p:cNvSpPr>
          <p:nvPr/>
        </p:nvSpPr>
        <p:spPr>
          <a:xfrm>
            <a:off x="695062" y="664437"/>
            <a:ext cx="5456356" cy="1459087"/>
          </a:xfrm>
          <a:prstGeom prst="rect">
            <a:avLst/>
          </a:prstGeom>
        </p:spPr>
        <p:txBody>
          <a:bodyPr/>
          <a:lstStyle>
            <a:lvl1pPr marL="342000" indent="-34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4000" indent="-34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6000" indent="-34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68000" marR="0" indent="-342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0000" indent="-34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172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Les RL UNIFOR</a:t>
            </a:r>
          </a:p>
          <a:p>
            <a:endParaRPr lang="en-US" sz="3200" dirty="0"/>
          </a:p>
          <a:p>
            <a:r>
              <a:rPr lang="en-US" sz="3200" dirty="0"/>
              <a:t>15 nouveaux RL </a:t>
            </a:r>
            <a:r>
              <a:rPr lang="en-US" sz="3200" dirty="0" err="1"/>
              <a:t>depuis</a:t>
            </a:r>
            <a:r>
              <a:rPr lang="en-US" sz="3200" dirty="0"/>
              <a:t> le 1er </a:t>
            </a:r>
            <a:r>
              <a:rPr lang="en-US" sz="3200" dirty="0" err="1"/>
              <a:t>juin</a:t>
            </a:r>
            <a:r>
              <a:rPr lang="en-US" sz="3200" dirty="0"/>
              <a:t> 2021</a:t>
            </a:r>
          </a:p>
          <a:p>
            <a:r>
              <a:rPr lang="en-US" sz="3200" dirty="0"/>
              <a:t>2 RL </a:t>
            </a:r>
            <a:r>
              <a:rPr lang="en-US" sz="3200" dirty="0" err="1"/>
              <a:t>formés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décembre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" name="Picture 2" descr="A group of people sitting at a table  Description automatically generated">
            <a:extLst>
              <a:ext uri="{FF2B5EF4-FFF2-40B4-BE49-F238E27FC236}">
                <a16:creationId xmlns:a16="http://schemas.microsoft.com/office/drawing/2014/main" id="{23315A53-DCE9-4BBC-B911-8CA4CE14C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0"/>
            <a:ext cx="5391150" cy="6858000"/>
          </a:xfrm>
          <a:prstGeom prst="rect">
            <a:avLst/>
          </a:prstGeom>
        </p:spPr>
      </p:pic>
      <p:sp>
        <p:nvSpPr>
          <p:cNvPr id="8" name="Espace réservé du numéro de diapositive 1">
            <a:extLst>
              <a:ext uri="{FF2B5EF4-FFF2-40B4-BE49-F238E27FC236}">
                <a16:creationId xmlns:a16="http://schemas.microsoft.com/office/drawing/2014/main" id="{E5E5ADE5-F0C0-402C-9839-C66DEDE9109F}"/>
              </a:ext>
            </a:extLst>
          </p:cNvPr>
          <p:cNvSpPr txBox="1">
            <a:spLocks/>
          </p:cNvSpPr>
          <p:nvPr/>
        </p:nvSpPr>
        <p:spPr>
          <a:xfrm>
            <a:off x="9144000" y="62484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F50B8B-71F6-4443-B69E-93AF6A74C517}" type="slidenum">
              <a:rPr lang="en-US" sz="1600" b="1" smtClean="0">
                <a:latin typeface="Roboto" pitchFamily="2" charset="0"/>
                <a:ea typeface="Roboto" pitchFamily="2" charset="0"/>
              </a:rPr>
              <a:pPr algn="r"/>
              <a:t>4</a:t>
            </a:fld>
            <a:endParaRPr lang="en-US" sz="1600" b="1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39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4675EE6-A10C-5145-B949-46B921EEF58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20082" y="0"/>
            <a:ext cx="5371919" cy="6858000"/>
          </a:xfrm>
        </p:spPr>
      </p:sp>
      <p:pic>
        <p:nvPicPr>
          <p:cNvPr id="14" name="Image 9">
            <a:extLst>
              <a:ext uri="{FF2B5EF4-FFF2-40B4-BE49-F238E27FC236}">
                <a16:creationId xmlns:a16="http://schemas.microsoft.com/office/drawing/2014/main" id="{658A349B-DDDA-E846-A194-C9DC6753C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725" y="0"/>
            <a:ext cx="5378451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B6E00C-04DA-EE4E-B127-3237E18D6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667" b="1" dirty="0"/>
              <a:t>MONTRÉAL</a:t>
            </a:r>
            <a:br>
              <a:rPr lang="en-US" sz="2133" dirty="0"/>
            </a:br>
            <a:r>
              <a:rPr lang="en-US" sz="2133" dirty="0"/>
              <a:t>		</a:t>
            </a:r>
            <a:br>
              <a:rPr lang="en-US" sz="2133" dirty="0"/>
            </a:br>
            <a:r>
              <a:rPr lang="en-US" sz="2133" dirty="0"/>
              <a:t>18 au 21 Janvier 2022	</a:t>
            </a:r>
            <a:br>
              <a:rPr lang="en-US" sz="2133" dirty="0"/>
            </a:br>
            <a:r>
              <a:rPr lang="en-US" sz="2133" dirty="0"/>
              <a:t>25 au 28 Janvier 2022</a:t>
            </a:r>
            <a:br>
              <a:rPr lang="en-US" sz="2133" dirty="0"/>
            </a:br>
            <a:r>
              <a:rPr lang="en-US" sz="2133" dirty="0"/>
              <a:t>8 au 11 </a:t>
            </a:r>
            <a:r>
              <a:rPr lang="en-US" sz="2133" dirty="0" err="1"/>
              <a:t>Février</a:t>
            </a:r>
            <a:r>
              <a:rPr lang="en-US" sz="2133" dirty="0"/>
              <a:t> 2022</a:t>
            </a:r>
            <a:br>
              <a:rPr lang="en-US" sz="2133" dirty="0"/>
            </a:br>
            <a:r>
              <a:rPr lang="en-US" sz="2133" dirty="0"/>
              <a:t>22 au 25 </a:t>
            </a:r>
            <a:r>
              <a:rPr lang="en-US" sz="2133" dirty="0" err="1"/>
              <a:t>Février</a:t>
            </a:r>
            <a:r>
              <a:rPr lang="en-US" sz="2133" dirty="0"/>
              <a:t> 2022</a:t>
            </a:r>
            <a:br>
              <a:rPr lang="en-US" sz="2133" dirty="0"/>
            </a:br>
            <a:endParaRPr lang="en-US" sz="2133" dirty="0"/>
          </a:p>
          <a:p>
            <a:r>
              <a:rPr lang="en-US" sz="2667" b="1" dirty="0"/>
              <a:t>QUÉBEC</a:t>
            </a:r>
            <a:br>
              <a:rPr lang="en-US" sz="2133" dirty="0"/>
            </a:br>
            <a:br>
              <a:rPr lang="en-US" sz="2133" dirty="0"/>
            </a:br>
            <a:r>
              <a:rPr lang="en-US" sz="2133" dirty="0"/>
              <a:t> 8 au 11 </a:t>
            </a:r>
            <a:r>
              <a:rPr lang="en-US" sz="2133" dirty="0" err="1"/>
              <a:t>Février</a:t>
            </a:r>
            <a:r>
              <a:rPr lang="en-US" sz="2133" dirty="0"/>
              <a:t> 2022</a:t>
            </a:r>
            <a:br>
              <a:rPr lang="en-US" sz="2133" dirty="0"/>
            </a:br>
            <a:r>
              <a:rPr lang="en-US" sz="2133" dirty="0"/>
              <a:t>15 au 18 </a:t>
            </a:r>
            <a:r>
              <a:rPr lang="en-US" sz="2133" dirty="0" err="1"/>
              <a:t>Février</a:t>
            </a:r>
            <a:r>
              <a:rPr lang="en-US" sz="2133" dirty="0"/>
              <a:t> 2022</a:t>
            </a:r>
            <a:br>
              <a:rPr lang="en-US" sz="2133" dirty="0"/>
            </a:br>
            <a:endParaRPr lang="fr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51399-7B9F-8443-867A-9D8452104D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4267" dirty="0"/>
              <a:t>Formation à </a:t>
            </a:r>
            <a:r>
              <a:rPr lang="en-US" sz="4267" dirty="0" err="1"/>
              <a:t>venir</a:t>
            </a:r>
            <a:r>
              <a:rPr lang="en-US" sz="4267" dirty="0"/>
              <a:t> 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8040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69CF73-CBF2-4F31-9B93-FC990EE9F9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4921" y="501650"/>
            <a:ext cx="10475349" cy="1511708"/>
          </a:xfrm>
        </p:spPr>
        <p:txBody>
          <a:bodyPr/>
          <a:lstStyle/>
          <a:p>
            <a:r>
              <a:rPr lang="fr-CA" sz="2400" dirty="0"/>
              <a:t>Réseau RL UNIFOR</a:t>
            </a:r>
          </a:p>
          <a:p>
            <a:r>
              <a:rPr lang="fr-CA" sz="2400" dirty="0"/>
              <a:t>PRÉSENCE AU QUÉBEC</a:t>
            </a:r>
          </a:p>
          <a:p>
            <a:pPr>
              <a:lnSpc>
                <a:spcPts val="1000"/>
              </a:lnSpc>
            </a:pPr>
            <a:r>
              <a:rPr lang="fr-CA" sz="1400" b="0" dirty="0"/>
              <a:t>AU 31 MAI 2021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5C597D8-2B9C-4EB2-96A9-52EBBF32AF8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r">
              <a:defRPr/>
            </a:pPr>
            <a:fld id="{E2868A8A-54E2-453D-A0AB-D05ED48B8990}" type="slidenum">
              <a:rPr lang="fr-CA" sz="1200" smtClean="0">
                <a:latin typeface="+mn-lt"/>
              </a:rPr>
              <a:pPr algn="r">
                <a:defRPr/>
              </a:pPr>
              <a:t>6</a:t>
            </a:fld>
            <a:endParaRPr lang="fr-CA" sz="1200" dirty="0">
              <a:latin typeface="+mn-lt"/>
            </a:endParaRPr>
          </a:p>
        </p:txBody>
      </p:sp>
      <p:pic>
        <p:nvPicPr>
          <p:cNvPr id="21" name="Image 20" descr="Une image contenant carte&#10;&#10;Description générée automatiquement">
            <a:extLst>
              <a:ext uri="{FF2B5EF4-FFF2-40B4-BE49-F238E27FC236}">
                <a16:creationId xmlns:a16="http://schemas.microsoft.com/office/drawing/2014/main" id="{80FA0AF7-71C0-4B54-8586-CDB938F49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138" y="0"/>
            <a:ext cx="7992862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FC89573-F0EB-4B36-8F80-D5F4CC57D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1" y="2390409"/>
            <a:ext cx="3610461" cy="446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506830-42DE-4FA9-AEED-40BF6DB5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0B8B-71F6-4443-B69E-93AF6A74C517}" type="slidenum">
              <a:rPr lang="fr-CA" noProof="0" smtClean="0"/>
              <a:pPr/>
              <a:t>7</a:t>
            </a:fld>
            <a:endParaRPr lang="fr-CA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9823D-260F-4C4A-BFC7-D4D3CFE584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CA" dirty="0"/>
              <a:t>Données d’adhésion UNIFOR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4A49E5-F549-4A72-9702-3020FC602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/>
          <a:stretch/>
        </p:blipFill>
        <p:spPr>
          <a:xfrm>
            <a:off x="2860645" y="1966049"/>
            <a:ext cx="5077151" cy="27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506830-42DE-4FA9-AEED-40BF6DB5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50B8B-71F6-4443-B69E-93AF6A74C517}" type="slidenum">
              <a:rPr lang="fr-CA" noProof="0" smtClean="0"/>
              <a:pPr/>
              <a:t>8</a:t>
            </a:fld>
            <a:endParaRPr lang="fr-CA" noProof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9823D-260F-4C4A-BFC7-D4D3CFE584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CA" dirty="0"/>
              <a:t>Données d’adhésion UNIFOR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9BC23F-4A5B-4194-9292-2B01016E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064" y="2386837"/>
            <a:ext cx="4486275" cy="26765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442673B-A0A4-44F4-B0FC-2906DA565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859" y="2376266"/>
            <a:ext cx="42957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AA1D7D-F83E-45EF-ABAC-694C8A66F1C7}"/>
              </a:ext>
            </a:extLst>
          </p:cNvPr>
          <p:cNvSpPr/>
          <p:nvPr/>
        </p:nvSpPr>
        <p:spPr>
          <a:xfrm>
            <a:off x="8820184" y="1730870"/>
            <a:ext cx="2294296" cy="1787708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00"/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Valeur au </a:t>
            </a:r>
          </a:p>
          <a:p>
            <a:pPr marL="90000"/>
            <a:r>
              <a:rPr lang="fr-CA" sz="2300" dirty="0">
                <a:latin typeface="Arial" panose="020B0604020202020204" pitchFamily="34" charset="0"/>
                <a:cs typeface="Arial" panose="020B0604020202020204" pitchFamily="34" charset="0"/>
              </a:rPr>
              <a:t>28 août 2021</a:t>
            </a:r>
          </a:p>
          <a:p>
            <a:pPr marL="90000"/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Action à</a:t>
            </a:r>
          </a:p>
          <a:p>
            <a:pPr marL="90000"/>
            <a:r>
              <a:rPr lang="fr-CA" sz="2300" dirty="0">
                <a:latin typeface="Arial" panose="020B0604020202020204" pitchFamily="34" charset="0"/>
                <a:cs typeface="Arial" panose="020B0604020202020204" pitchFamily="34" charset="0"/>
              </a:rPr>
              <a:t>53,21$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CC23D01C-5BB6-4F0D-97B0-CE1611F11294}"/>
              </a:ext>
            </a:extLst>
          </p:cNvPr>
          <p:cNvCxnSpPr>
            <a:cxnSpLocks/>
          </p:cNvCxnSpPr>
          <p:nvPr/>
        </p:nvCxnSpPr>
        <p:spPr>
          <a:xfrm>
            <a:off x="8279410" y="2429166"/>
            <a:ext cx="806245" cy="0"/>
          </a:xfrm>
          <a:prstGeom prst="line">
            <a:avLst/>
          </a:prstGeom>
          <a:ln w="19050">
            <a:solidFill>
              <a:srgbClr val="001E6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8E0020CC-2237-4BEE-9214-9DFA17118F0A}"/>
              </a:ext>
            </a:extLst>
          </p:cNvPr>
          <p:cNvCxnSpPr>
            <a:cxnSpLocks/>
          </p:cNvCxnSpPr>
          <p:nvPr/>
        </p:nvCxnSpPr>
        <p:spPr>
          <a:xfrm flipV="1">
            <a:off x="7163722" y="2429167"/>
            <a:ext cx="1137042" cy="195557"/>
          </a:xfrm>
          <a:prstGeom prst="line">
            <a:avLst/>
          </a:prstGeom>
          <a:ln w="19050">
            <a:solidFill>
              <a:srgbClr val="001E6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64B37D92-72EF-4578-89B8-3011E414EE43}"/>
              </a:ext>
            </a:extLst>
          </p:cNvPr>
          <p:cNvSpPr txBox="1">
            <a:spLocks/>
          </p:cNvSpPr>
          <p:nvPr/>
        </p:nvSpPr>
        <p:spPr>
          <a:xfrm>
            <a:off x="697476" y="662313"/>
            <a:ext cx="10475349" cy="808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lnSpc>
                <a:spcPct val="100000"/>
              </a:lnSpc>
              <a:spcBef>
                <a:spcPts val="1000"/>
              </a:spcBef>
              <a:buFontTx/>
              <a:buNone/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indent="0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R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indent="0">
              <a:lnSpc>
                <a:spcPct val="100000"/>
              </a:lnSpc>
              <a:spcBef>
                <a:spcPts val="1000"/>
              </a:spcBef>
              <a:buFontTx/>
              <a:buNone/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172600"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CA" dirty="0"/>
              <a:t>Portefeuille épargnants – UNIFOR</a:t>
            </a:r>
          </a:p>
          <a:p>
            <a:r>
              <a:rPr lang="fr-CA" sz="1200" b="0" dirty="0">
                <a:ea typeface="Verdana" pitchFamily="34" charset="0"/>
              </a:rPr>
              <a:t>PÉRIODES TERMINÉES</a:t>
            </a:r>
            <a:endParaRPr lang="fr-FR" sz="1200" b="0" dirty="0">
              <a:ea typeface="Verdana" pitchFamily="34" charset="0"/>
            </a:endParaRPr>
          </a:p>
          <a:p>
            <a:endParaRPr lang="fr-CA" dirty="0"/>
          </a:p>
          <a:p>
            <a:endParaRPr lang="fr-CA" sz="1400" b="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D6D43DB-F8A8-47E7-B21F-CEAC971AE8E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3047924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3657509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4267093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4876678" algn="l" defTabSz="609585" rtl="0" eaLnBrk="1" latinLnBrk="0" hangingPunct="1">
              <a:defRPr kern="12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r">
              <a:defRPr/>
            </a:pPr>
            <a:fld id="{E2868A8A-54E2-453D-A0AB-D05ED48B8990}" type="slidenum">
              <a:rPr lang="fr-CA" sz="1200" smtClean="0">
                <a:latin typeface="+mn-lt"/>
              </a:rPr>
              <a:pPr algn="r">
                <a:defRPr/>
              </a:pPr>
              <a:t>9</a:t>
            </a:fld>
            <a:endParaRPr lang="fr-CA" sz="1200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6274F8-AE41-413A-BF7F-B3C30B36C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58" y="2272811"/>
            <a:ext cx="51530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19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randing 2020FTQ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1B1"/>
      </a:accent1>
      <a:accent2>
        <a:srgbClr val="D9F0F2"/>
      </a:accent2>
      <a:accent3>
        <a:srgbClr val="7C7ECB"/>
      </a:accent3>
      <a:accent4>
        <a:srgbClr val="C2DBFF"/>
      </a:accent4>
      <a:accent5>
        <a:srgbClr val="001E61"/>
      </a:accent5>
      <a:accent6>
        <a:srgbClr val="F2E8E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000"/>
          </a:spcBef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delePowerpoint.potx" id="{A3454E6A-8EFE-4FD6-A68C-EDBA9942FBAD}" vid="{0ECD8B29-6CF6-46CA-845E-EF2AB241338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L="342000" indent="-342000" algn="l">
          <a:spcBef>
            <a:spcPts val="10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anding 2020FTQ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1B1"/>
      </a:accent1>
      <a:accent2>
        <a:srgbClr val="D9F0F2"/>
      </a:accent2>
      <a:accent3>
        <a:srgbClr val="7C7ECB"/>
      </a:accent3>
      <a:accent4>
        <a:srgbClr val="C2DBFF"/>
      </a:accent4>
      <a:accent5>
        <a:srgbClr val="001E61"/>
      </a:accent5>
      <a:accent6>
        <a:srgbClr val="F2E8E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000"/>
          </a:spcBef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2995</TotalTime>
  <Words>160</Words>
  <Application>Microsoft Macintosh PowerPoint</Application>
  <PresentationFormat>Grand écran</PresentationFormat>
  <Paragraphs>40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Impact</vt:lpstr>
      <vt:lpstr>Roboto</vt:lpstr>
      <vt:lpstr>Roboto Medium</vt:lpstr>
      <vt:lpstr>System Font Regular</vt:lpstr>
      <vt:lpstr>Thème Office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Marc-Olivier Poliquin</dc:creator>
  <cp:lastModifiedBy>Marie-Andrée L'Heureux</cp:lastModifiedBy>
  <cp:revision>78</cp:revision>
  <cp:lastPrinted>2021-08-27T19:25:06Z</cp:lastPrinted>
  <dcterms:created xsi:type="dcterms:W3CDTF">2021-08-23T13:21:55Z</dcterms:created>
  <dcterms:modified xsi:type="dcterms:W3CDTF">2021-11-26T15:00:57Z</dcterms:modified>
</cp:coreProperties>
</file>